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48" r:id="rId33"/>
    <p:sldId id="650" r:id="rId34"/>
    <p:sldId id="667" r:id="rId35"/>
    <p:sldId id="668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19" r:id="rId74"/>
    <p:sldId id="720" r:id="rId75"/>
    <p:sldId id="721" r:id="rId76"/>
    <p:sldId id="72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1470" autoAdjust="0"/>
  </p:normalViewPr>
  <p:slideViewPr>
    <p:cSldViewPr>
      <p:cViewPr>
        <p:scale>
          <a:sx n="86" d="100"/>
          <a:sy n="86" d="100"/>
        </p:scale>
        <p:origin x="52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Modern CNNs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 descr="http://static.planetminecraft.com/files/resource_media/screenshot/1218/explosion_2141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85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775322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492896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177578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3862260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32927</TotalTime>
  <Words>1025</Words>
  <Application>Microsoft Macintosh PowerPoint</Application>
  <PresentationFormat>화면 슬라이드 쇼(4:3)</PresentationFormat>
  <Paragraphs>272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Conv2D</vt:lpstr>
      <vt:lpstr>Conv2D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1123</cp:revision>
  <dcterms:created xsi:type="dcterms:W3CDTF">2010-03-17T18:05:41Z</dcterms:created>
  <dcterms:modified xsi:type="dcterms:W3CDTF">2016-10-21T23:27:25Z</dcterms:modified>
</cp:coreProperties>
</file>